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7" r:id="rId10"/>
    <p:sldId id="268" r:id="rId11"/>
    <p:sldId id="265" r:id="rId12"/>
    <p:sldId id="269" r:id="rId13"/>
    <p:sldId id="264" r:id="rId14"/>
    <p:sldId id="270" r:id="rId15"/>
    <p:sldId id="271" r:id="rId16"/>
    <p:sldId id="273" r:id="rId17"/>
    <p:sldId id="272" r:id="rId18"/>
    <p:sldId id="277" r:id="rId19"/>
    <p:sldId id="278" r:id="rId20"/>
    <p:sldId id="274" r:id="rId21"/>
    <p:sldId id="275" r:id="rId22"/>
    <p:sldId id="276" r:id="rId23"/>
    <p:sldId id="279" r:id="rId24"/>
    <p:sldId id="280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4B0EA-291B-4F55-9F0D-8658B72108FC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29D6-EE0E-40AE-9E0D-A6561D86E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0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129D6-EE0E-40AE-9E0D-A6561D86E30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5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9" y="692696"/>
            <a:ext cx="6912769" cy="4320480"/>
          </a:xfrm>
        </p:spPr>
        <p:txBody>
          <a:bodyPr/>
          <a:lstStyle/>
          <a:p>
            <a:pPr algn="ctr"/>
            <a:r>
              <a:rPr lang="ru-RU" dirty="0" smtClean="0"/>
              <a:t>Проект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Активизация словаря детей раннего  возраста посредством   дидактических игр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Автор: Куликова Е.В.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5328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Игра: «</a:t>
            </a:r>
            <a:r>
              <a:rPr lang="ru-RU" sz="3600" dirty="0" err="1" smtClean="0"/>
              <a:t>Жирафик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dirty="0" smtClean="0"/>
              <a:t>Цель: развивать  мелкую моторику пальцев</a:t>
            </a:r>
            <a:endParaRPr lang="ru-RU" dirty="0"/>
          </a:p>
        </p:txBody>
      </p:sp>
      <p:pic>
        <p:nvPicPr>
          <p:cNvPr id="4098" name="Picture 2" descr="E:\DCIM\100PHOTO\SAM_3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9148" y="2819364"/>
            <a:ext cx="4339931" cy="325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0PHOTO\SAM_3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41612"/>
            <a:ext cx="3462290" cy="46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2971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Игра: «Большая стирка»</a:t>
            </a:r>
            <a:br>
              <a:rPr lang="ru-RU" dirty="0" smtClean="0"/>
            </a:br>
            <a:r>
              <a:rPr lang="ru-RU" dirty="0" smtClean="0"/>
              <a:t>Цель: формировать  умение называть предметы одежды</a:t>
            </a:r>
            <a:endParaRPr lang="ru-RU" dirty="0"/>
          </a:p>
        </p:txBody>
      </p:sp>
      <p:pic>
        <p:nvPicPr>
          <p:cNvPr id="5122" name="Picture 2" descr="E:\DCIM\100PHOTO\SAM_3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4784" y="3029533"/>
            <a:ext cx="3717030" cy="27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49774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Игра: «Разноцветные бусы»</a:t>
            </a:r>
            <a:br>
              <a:rPr lang="ru-RU" sz="3600" dirty="0" smtClean="0"/>
            </a:br>
            <a:r>
              <a:rPr lang="ru-RU" dirty="0" smtClean="0"/>
              <a:t>Цель: развивать мелкую моторику пальцев</a:t>
            </a:r>
            <a:endParaRPr lang="ru-RU" dirty="0"/>
          </a:p>
        </p:txBody>
      </p:sp>
      <p:pic>
        <p:nvPicPr>
          <p:cNvPr id="6146" name="Picture 2" descr="E:\DCIM\100PHOTO\SAM_3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30512"/>
            <a:ext cx="4800533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8680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Игра: «Домик» </a:t>
            </a:r>
            <a:r>
              <a:rPr lang="ru-RU" sz="3600" dirty="0" err="1" smtClean="0"/>
              <a:t>бизиборд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формирование </a:t>
            </a:r>
            <a:r>
              <a:rPr lang="ru-RU" dirty="0"/>
              <a:t>понятия о причинно-следственной связи вещей</a:t>
            </a:r>
          </a:p>
        </p:txBody>
      </p:sp>
      <p:pic>
        <p:nvPicPr>
          <p:cNvPr id="5" name="Picture 2" descr="E:\DCIM\100PHOTO\SAM_3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3205746" cy="2404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CIM\100PHOTO\SAM_3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51" y="3175611"/>
            <a:ext cx="3226321" cy="2419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87431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964488" cy="2088232"/>
          </a:xfrm>
        </p:spPr>
        <p:txBody>
          <a:bodyPr/>
          <a:lstStyle/>
          <a:p>
            <a:pPr algn="ctr"/>
            <a:r>
              <a:rPr lang="ru-RU" sz="3600" dirty="0" smtClean="0"/>
              <a:t>Игра: «Нанизывание на карандаш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Цель: </a:t>
            </a:r>
            <a:r>
              <a:rPr lang="ru-RU" dirty="0"/>
              <a:t>у</a:t>
            </a:r>
            <a:r>
              <a:rPr lang="ru-RU" dirty="0" smtClean="0"/>
              <a:t>чить </a:t>
            </a:r>
            <a:r>
              <a:rPr lang="ru-RU" dirty="0"/>
              <a:t>детей различать цвета, называть их, развивать умение обобщать предметы по признаку цвета</a:t>
            </a:r>
          </a:p>
        </p:txBody>
      </p:sp>
      <p:pic>
        <p:nvPicPr>
          <p:cNvPr id="7170" name="Picture 2" descr="C:\Users\Shop\Desktop\проект\SAM_2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52" y="3284984"/>
            <a:ext cx="4471526" cy="3353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74120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296144"/>
          </a:xfrm>
        </p:spPr>
        <p:txBody>
          <a:bodyPr/>
          <a:lstStyle/>
          <a:p>
            <a:r>
              <a:rPr lang="ru-RU" dirty="0" smtClean="0"/>
              <a:t>Игра: «Разноцветные </a:t>
            </a:r>
            <a:r>
              <a:rPr lang="ru-RU" dirty="0" err="1" smtClean="0"/>
              <a:t>осьминожки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Цель:  сравнение по цвету, развитие мелкой моторики. </a:t>
            </a:r>
            <a:endParaRPr lang="ru-RU" dirty="0"/>
          </a:p>
        </p:txBody>
      </p:sp>
      <p:pic>
        <p:nvPicPr>
          <p:cNvPr id="8194" name="Picture 2" descr="C:\Users\Shop\Desktop\проект\SAM_3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94" y="2780928"/>
            <a:ext cx="4592277" cy="34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23951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728192"/>
          </a:xfrm>
        </p:spPr>
        <p:txBody>
          <a:bodyPr/>
          <a:lstStyle/>
          <a:p>
            <a:r>
              <a:rPr lang="ru-RU" sz="3600" dirty="0" smtClean="0"/>
              <a:t>Игра: «Котофей»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</a:t>
            </a:r>
            <a:r>
              <a:rPr lang="ru-RU" dirty="0"/>
              <a:t>: </a:t>
            </a:r>
            <a:r>
              <a:rPr lang="ru-RU" dirty="0" smtClean="0"/>
              <a:t>развивать  мелкую моторику пальцев</a:t>
            </a:r>
            <a:endParaRPr lang="ru-RU" dirty="0"/>
          </a:p>
        </p:txBody>
      </p:sp>
      <p:pic>
        <p:nvPicPr>
          <p:cNvPr id="10242" name="Picture 2" descr="E:\DCIM\100PHOTO\SAM_32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355" y="2906307"/>
            <a:ext cx="3307291" cy="24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DCIM\100PHOTO\SAM_3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7282" y="3059757"/>
            <a:ext cx="3302311" cy="247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0555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6864" cy="1440160"/>
          </a:xfrm>
        </p:spPr>
        <p:txBody>
          <a:bodyPr/>
          <a:lstStyle/>
          <a:p>
            <a:pPr algn="ctr"/>
            <a:r>
              <a:rPr lang="ru-RU" sz="3600" dirty="0" smtClean="0"/>
              <a:t>Игра: «Во саду ли, в огороде?»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Цель: развитие активного словаря на тему «Овощи» и «Фрукты»</a:t>
            </a:r>
            <a:endParaRPr lang="ru-RU" dirty="0"/>
          </a:p>
        </p:txBody>
      </p:sp>
      <p:pic>
        <p:nvPicPr>
          <p:cNvPr id="1026" name="Picture 2" descr="C:\Users\Shop\Desktop\SAM_3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38890"/>
            <a:ext cx="4587446" cy="3440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83993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234966" cy="1457132"/>
          </a:xfrm>
        </p:spPr>
        <p:txBody>
          <a:bodyPr/>
          <a:lstStyle/>
          <a:p>
            <a:pPr algn="ctr"/>
            <a:r>
              <a:rPr lang="ru-RU" sz="3600" dirty="0" smtClean="0"/>
              <a:t>Игра: «Моя семья»</a:t>
            </a:r>
            <a:br>
              <a:rPr lang="ru-RU" sz="3600" dirty="0" smtClean="0"/>
            </a:br>
            <a:r>
              <a:rPr lang="ru-RU" dirty="0" smtClean="0"/>
              <a:t>Цель: формировать умение называть членов семьи</a:t>
            </a:r>
            <a:endParaRPr lang="ru-RU" dirty="0"/>
          </a:p>
        </p:txBody>
      </p:sp>
      <p:pic>
        <p:nvPicPr>
          <p:cNvPr id="1026" name="Picture 2" descr="E:\DCIM\100PHOTO\SAM_3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856307" cy="364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0981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«Собери картинку»</a:t>
            </a:r>
            <a:br>
              <a:rPr lang="ru-RU" dirty="0" smtClean="0"/>
            </a:br>
            <a:r>
              <a:rPr lang="ru-RU" dirty="0" smtClean="0"/>
              <a:t>Цель: учить собирать целое из частей, закреплять название животных</a:t>
            </a:r>
            <a:endParaRPr lang="ru-RU" dirty="0"/>
          </a:p>
        </p:txBody>
      </p:sp>
      <p:pic>
        <p:nvPicPr>
          <p:cNvPr id="2050" name="Picture 2" descr="E:\DCIM\100PHOTO\SAM_3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4208235" cy="31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79002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65973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Актуальность</a:t>
            </a:r>
            <a:r>
              <a:rPr lang="ru-RU" sz="2400" dirty="0" smtClean="0"/>
              <a:t>:</a:t>
            </a:r>
            <a:r>
              <a:rPr lang="ru-RU" sz="2400" dirty="0"/>
              <a:t> Ничто другое, кроме игры, так сильно и надолго не заинтересует ребенка. Именно с помощью этого несложного процесса вы можете пополнить словарный запас вашего малыша. Дидактические игры используются для решения задач речевого развития. Они закрепляют и уточняют словарь, изменения и образование слов, упражняют в составлении связных высказываний, развивают объяснительную речь, способствуют закреплению грамматических навыков. Дидактические игры развивают сенсорные способности детей, через процессы ощущения и восприятия, которые лежат в основе познания ребёнком окружающей среды. </a:t>
            </a:r>
            <a:r>
              <a:rPr lang="ru-RU" sz="2400" dirty="0" smtClean="0"/>
              <a:t> </a:t>
            </a:r>
            <a:r>
              <a:rPr lang="ru-RU" sz="2400" dirty="0"/>
              <a:t>Д</a:t>
            </a:r>
            <a:r>
              <a:rPr lang="ru-RU" sz="2400" dirty="0" smtClean="0"/>
              <a:t>идактическая </a:t>
            </a:r>
            <a:r>
              <a:rPr lang="ru-RU" sz="2400" dirty="0"/>
              <a:t>игра является одним из эффективных методов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4435853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381000"/>
            <a:ext cx="7402514" cy="196788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игр в режимных моментах.</a:t>
            </a:r>
            <a:br>
              <a:rPr lang="ru-RU" dirty="0" smtClean="0"/>
            </a:br>
            <a:r>
              <a:rPr lang="ru-RU" dirty="0"/>
              <a:t> </a:t>
            </a:r>
          </a:p>
        </p:txBody>
      </p:sp>
      <p:pic>
        <p:nvPicPr>
          <p:cNvPr id="12290" name="Picture 2" descr="C:\Users\Shop\Desktop\проект\SAM_3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02110"/>
            <a:ext cx="3164627" cy="237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Shop\Desktop\проект\SAM_3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97" y="3047555"/>
            <a:ext cx="3237367" cy="24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8936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игр в режимных моментах.</a:t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C:\Users\Shop\Desktop\проект\SAM_3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0" y="2420888"/>
            <a:ext cx="3272130" cy="24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op\Desktop\игры фото\IMG_20170904_163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1974848" cy="35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491933"/>
      </p:ext>
    </p:extLst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игр в режимных моментах.</a:t>
            </a:r>
            <a:endParaRPr lang="ru-RU" dirty="0"/>
          </a:p>
        </p:txBody>
      </p:sp>
      <p:pic>
        <p:nvPicPr>
          <p:cNvPr id="3074" name="Picture 2" descr="C:\Users\Shop\Desktop\игры фото\IMG_20170904_164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520280" cy="364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op\Desktop\игры фото\IMG_20170904_1657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30" y="1988840"/>
            <a:ext cx="2438254" cy="364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78670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игр в режимных моментах.</a:t>
            </a:r>
          </a:p>
        </p:txBody>
      </p:sp>
      <p:pic>
        <p:nvPicPr>
          <p:cNvPr id="1027" name="Picture 3" descr="E:\DCIM\100PHOTO\SAM_2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01838"/>
            <a:ext cx="3292285" cy="246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DCIM\100PHOTO\SAM_3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259306" cy="24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7357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игр в режимных моментах</a:t>
            </a:r>
          </a:p>
        </p:txBody>
      </p:sp>
      <p:pic>
        <p:nvPicPr>
          <p:cNvPr id="1026" name="Picture 2" descr="C:\Users\Shop\Desktop\игры\IMG_20180411_163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3037629" cy="17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hop\Desktop\игры\IMG_20180420_113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2984"/>
            <a:ext cx="4067944" cy="22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25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2348880"/>
          </a:xfrm>
        </p:spPr>
        <p:txBody>
          <a:bodyPr/>
          <a:lstStyle/>
          <a:p>
            <a:pPr algn="ctr"/>
            <a:r>
              <a:rPr lang="ru-RU" dirty="0" smtClean="0"/>
              <a:t>3</a:t>
            </a:r>
            <a:r>
              <a:rPr lang="ru-RU" dirty="0"/>
              <a:t> </a:t>
            </a:r>
            <a:r>
              <a:rPr lang="ru-RU" dirty="0" smtClean="0"/>
              <a:t>этап </a:t>
            </a:r>
            <a:br>
              <a:rPr lang="ru-RU" dirty="0" smtClean="0"/>
            </a:br>
            <a:r>
              <a:rPr lang="ru-RU" dirty="0" smtClean="0"/>
              <a:t>Выставка </a:t>
            </a:r>
            <a:r>
              <a:rPr lang="ru-RU" dirty="0"/>
              <a:t>«Полезные игрушки своими </a:t>
            </a:r>
            <a:r>
              <a:rPr lang="ru-RU" dirty="0" smtClean="0"/>
              <a:t>руками»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DCIM\100PHOTO\SAM_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456373" cy="40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5179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5"/>
            <a:ext cx="6946934" cy="665044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1 Этап: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Цель: </a:t>
            </a:r>
            <a:r>
              <a:rPr lang="ru-RU" sz="2400" b="1" dirty="0">
                <a:latin typeface="+mn-lt"/>
              </a:rPr>
              <a:t>Активизация словаря детей раннего  возраста посредством   дидактических </a:t>
            </a:r>
            <a:r>
              <a:rPr lang="ru-RU" sz="2400" b="1" dirty="0" smtClean="0">
                <a:latin typeface="+mn-lt"/>
              </a:rPr>
              <a:t>игр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276872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ранней группы «Пчёлки», родители воспитанников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1.Содействовать 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запоминанию и самостоятельному употреблению детьми слов — названий свойств </a:t>
            </a:r>
            <a:endParaRPr lang="ru-RU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цвет, форма, размер) и результатов сравнения по свойству </a:t>
            </a:r>
            <a:endParaRPr lang="ru-RU" sz="2000" dirty="0" smtClean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000" dirty="0">
                <a:cs typeface="Times New Roman" panose="02020603050405020304" pitchFamily="18" charset="0"/>
              </a:rPr>
              <a:t>Формировать умение понимать и употреблять в речи  обобщающие слова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3. </a:t>
            </a:r>
            <a:r>
              <a:rPr lang="ru-RU" dirty="0">
                <a:cs typeface="Times New Roman" panose="02020603050405020304" pitchFamily="18" charset="0"/>
              </a:rPr>
              <a:t>Обогащать словарный запас детей 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355720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88832" cy="6165304"/>
          </a:xfrm>
        </p:spPr>
        <p:txBody>
          <a:bodyPr/>
          <a:lstStyle/>
          <a:p>
            <a:pPr algn="ctr"/>
            <a:r>
              <a:rPr lang="ru-RU" sz="2400" dirty="0"/>
              <a:t>2</a:t>
            </a:r>
            <a:r>
              <a:rPr lang="ru-RU" sz="2400" dirty="0" smtClean="0"/>
              <a:t> этап: Разработка проекта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1.Довести до участников проекта важность данной проблемы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 Подобрать методическую литературу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3.Создать картотеку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4. Изготовить игры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5. Использовать игры в режимных моментах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6.Оформить выставку «Полезные игрушки своими руками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426842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47464"/>
            <a:ext cx="8136904" cy="6264696"/>
          </a:xfrm>
        </p:spPr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dirty="0"/>
              <a:t>Создание картотеки. </a:t>
            </a:r>
            <a:r>
              <a:rPr lang="ru-RU" dirty="0" smtClean="0"/>
              <a:t>Картотека </a:t>
            </a:r>
            <a:r>
              <a:rPr lang="ru-RU" dirty="0"/>
              <a:t>по развитию </a:t>
            </a:r>
            <a:r>
              <a:rPr lang="ru-RU" dirty="0" smtClean="0"/>
              <a:t> </a:t>
            </a:r>
            <a:r>
              <a:rPr lang="ru-RU" dirty="0"/>
              <a:t>речи</a:t>
            </a:r>
            <a:r>
              <a:rPr lang="ru-RU" dirty="0" smtClean="0"/>
              <a:t>: картотека </a:t>
            </a:r>
            <a:r>
              <a:rPr lang="ru-RU" dirty="0"/>
              <a:t>по развитию речи содержит  различные группы дидактических игр, направленных на </a:t>
            </a:r>
            <a:r>
              <a:rPr lang="ru-RU" dirty="0" smtClean="0"/>
              <a:t>активизацию  </a:t>
            </a:r>
            <a:r>
              <a:rPr lang="ru-RU" dirty="0"/>
              <a:t>речи детей.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DCIM\100PHOTO\SAM_3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74" y="3105335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CIM\100PHOTO\SAM_32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04" y="3465004"/>
            <a:ext cx="374441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37059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856984" cy="3096344"/>
          </a:xfrm>
        </p:spPr>
        <p:txBody>
          <a:bodyPr/>
          <a:lstStyle/>
          <a:p>
            <a:pPr algn="ctr"/>
            <a:r>
              <a:rPr lang="ru-RU" dirty="0" smtClean="0"/>
              <a:t>Совместное с родителями  изготовление    дидактических игр: </a:t>
            </a:r>
            <a:br>
              <a:rPr lang="ru-RU" dirty="0" smtClean="0"/>
            </a:br>
            <a:r>
              <a:rPr lang="ru-RU" sz="3600" dirty="0" smtClean="0"/>
              <a:t>  Игра:  «Подбери по цвету»</a:t>
            </a:r>
            <a:br>
              <a:rPr lang="ru-RU" sz="3600" dirty="0" smtClean="0"/>
            </a:br>
            <a:r>
              <a:rPr lang="ru-RU" dirty="0" smtClean="0"/>
              <a:t> Цель: формировать  умение группировать предметы по определённому признаку.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9" name="Picture 5" descr="C:\Users\Shop\Desktop\игры фото\IMG_20100101_062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65878" y="3429000"/>
            <a:ext cx="5698409" cy="3205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99550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62958" cy="1889180"/>
          </a:xfrm>
        </p:spPr>
        <p:txBody>
          <a:bodyPr/>
          <a:lstStyle/>
          <a:p>
            <a:pPr algn="ctr"/>
            <a:r>
              <a:rPr lang="ru-RU" sz="3600" dirty="0" smtClean="0"/>
              <a:t>Игра: «Горошины»</a:t>
            </a:r>
            <a:br>
              <a:rPr lang="ru-RU" sz="3600" dirty="0" smtClean="0"/>
            </a:br>
            <a:r>
              <a:rPr lang="ru-RU" dirty="0" smtClean="0"/>
              <a:t>Цель: развивать умение различать и называть основные цвета.</a:t>
            </a:r>
            <a:endParaRPr lang="ru-RU" dirty="0"/>
          </a:p>
        </p:txBody>
      </p:sp>
      <p:pic>
        <p:nvPicPr>
          <p:cNvPr id="3" name="Picture 7" descr="C:\Users\Shop\Desktop\игры фото\IMG_20100101_062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16527"/>
            <a:ext cx="5688632" cy="3199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009721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488832" cy="2160240"/>
          </a:xfrm>
        </p:spPr>
        <p:txBody>
          <a:bodyPr/>
          <a:lstStyle/>
          <a:p>
            <a:pPr algn="ctr"/>
            <a:r>
              <a:rPr lang="ru-RU" sz="3600" dirty="0" smtClean="0"/>
              <a:t>Игра</a:t>
            </a:r>
            <a:r>
              <a:rPr lang="ru-RU" dirty="0" smtClean="0"/>
              <a:t>: «</a:t>
            </a:r>
            <a:r>
              <a:rPr lang="ru-RU" sz="3600" dirty="0" smtClean="0"/>
              <a:t>Яблоки для ёжика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3200" dirty="0" smtClean="0"/>
              <a:t>Цель: учить находить и правильно называть основные цвета</a:t>
            </a:r>
            <a:endParaRPr lang="ru-RU" sz="3200" dirty="0"/>
          </a:p>
        </p:txBody>
      </p:sp>
      <p:pic>
        <p:nvPicPr>
          <p:cNvPr id="2050" name="Picture 2" descr="E:\DCIM\100PHOTO\SAM_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312357" cy="3984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70415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Игра: «Домики для собачек»</a:t>
            </a:r>
            <a:br>
              <a:rPr lang="ru-RU" sz="3600" dirty="0" smtClean="0"/>
            </a:br>
            <a:r>
              <a:rPr lang="ru-RU" dirty="0" smtClean="0"/>
              <a:t>Цель: формировать  умение называть цвет и форму предметов.</a:t>
            </a:r>
            <a:endParaRPr lang="ru-RU" dirty="0"/>
          </a:p>
        </p:txBody>
      </p:sp>
      <p:pic>
        <p:nvPicPr>
          <p:cNvPr id="3" name="Picture 3" descr="E:\DCIM\100PHOTO\SAM_32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40868"/>
            <a:ext cx="5256584" cy="394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20360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677</TotalTime>
  <Words>305</Words>
  <Application>Microsoft Office PowerPoint</Application>
  <PresentationFormat>Экран (4:3)</PresentationFormat>
  <Paragraphs>32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Spring</vt:lpstr>
      <vt:lpstr>Проект «Активизация словаря детей раннего  возраста посредством   дидактических игр»  Автор: Куликова Е.В. </vt:lpstr>
      <vt:lpstr>Актуальность: Ничто другое, кроме игры, так сильно и надолго не заинтересует ребенка. Именно с помощью этого несложного процесса вы можете пополнить словарный запас вашего малыша. Дидактические игры используются для решения задач речевого развития. Они закрепляют и уточняют словарь, изменения и образование слов, упражняют в составлении связных высказываний, развивают объяснительную речь, способствуют закреплению грамматических навыков. Дидактические игры развивают сенсорные способности детей, через процессы ощущения и восприятия, которые лежат в основе познания ребёнком окружающей среды.  Дидактическая игра является одним из эффективных методов обучения</vt:lpstr>
      <vt:lpstr>  1 Этап: Цель: Активизация словаря детей раннего  возраста посредством   дидактических игр </vt:lpstr>
      <vt:lpstr>2 этап: Разработка проекта    1.Довести до участников проекта важность данной проблемы  2. Подобрать методическую литературу  3.Создать картотеку  4. Изготовить игры  5. Использовать игры в режимных моментах  6.Оформить выставку «Полезные игрушки своими руками»   </vt:lpstr>
      <vt:lpstr> Создание картотеки. Картотека по развитию  речи: картотека по развитию речи содержит  различные группы дидактических игр, направленных на активизацию  речи детей.    </vt:lpstr>
      <vt:lpstr>Совместное с родителями  изготовление    дидактических игр:    Игра:  «Подбери по цвету»  Цель: формировать  умение группировать предметы по определённому признаку. </vt:lpstr>
      <vt:lpstr>Игра: «Горошины» Цель: развивать умение различать и называть основные цвета.</vt:lpstr>
      <vt:lpstr>Игра: «Яблоки для ёжика» Цель: учить находить и правильно называть основные цвета</vt:lpstr>
      <vt:lpstr>Игра: «Домики для собачек» Цель: формировать  умение называть цвет и форму предметов.</vt:lpstr>
      <vt:lpstr>Игра: «Жирафик» Цель: развивать  мелкую моторику пальцев</vt:lpstr>
      <vt:lpstr>Игра: «Большая стирка» Цель: формировать  умение называть предметы одежды</vt:lpstr>
      <vt:lpstr>Игра: «Разноцветные бусы» Цель: развивать мелкую моторику пальцев</vt:lpstr>
      <vt:lpstr>Игра: «Домик» бизиборд Цель: формирование понятия о причинно-следственной связи вещей</vt:lpstr>
      <vt:lpstr>Игра: «Нанизывание на карандаш» Цель: учить детей различать цвета, называть их, развивать умение обобщать предметы по признаку цвета</vt:lpstr>
      <vt:lpstr>Игра: «Разноцветные осьминожки» Цель:  сравнение по цвету, развитие мелкой моторики. </vt:lpstr>
      <vt:lpstr>Игра: «Котофей» Цель: развивать  мелкую моторику пальцев</vt:lpstr>
      <vt:lpstr>Игра: «Во саду ли, в огороде?» Цель: развитие активного словаря на тему «Овощи» и «Фрукты»</vt:lpstr>
      <vt:lpstr>Игра: «Моя семья» Цель: формировать умение называть членов семьи</vt:lpstr>
      <vt:lpstr>Игра «Собери картинку» Цель: учить собирать целое из частей, закреплять название животных</vt:lpstr>
      <vt:lpstr> Использование игр в режимных моментах.  </vt:lpstr>
      <vt:lpstr>Использование игр в режимных моментах. </vt:lpstr>
      <vt:lpstr>Использование игр в режимных моментах.</vt:lpstr>
      <vt:lpstr>Использование игр в режимных моментах.</vt:lpstr>
      <vt:lpstr>Использование игр в режимных моментах</vt:lpstr>
      <vt:lpstr>3 этап  Выставка «Полезные игрушки своими руками»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«Активизация словаря детей раннего  возраста посредством   дидактических игр»  Автор: Куликова Е.В. </dc:title>
  <dc:creator>Shop</dc:creator>
  <cp:lastModifiedBy>Windows User</cp:lastModifiedBy>
  <cp:revision>61</cp:revision>
  <dcterms:created xsi:type="dcterms:W3CDTF">2017-10-02T06:13:06Z</dcterms:created>
  <dcterms:modified xsi:type="dcterms:W3CDTF">2018-05-06T16:11:53Z</dcterms:modified>
</cp:coreProperties>
</file>